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=""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71</cp:revision>
  <dcterms:created xsi:type="dcterms:W3CDTF">2020-04-20T19:37:03Z</dcterms:created>
  <dcterms:modified xsi:type="dcterms:W3CDTF">2020-05-11T06:43:30Z</dcterms:modified>
</cp:coreProperties>
</file>